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8" r:id="rId2"/>
    <p:sldId id="302" r:id="rId3"/>
    <p:sldId id="304" r:id="rId4"/>
    <p:sldId id="305" r:id="rId5"/>
    <p:sldId id="306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0A9"/>
    <a:srgbClr val="F2F2F2"/>
    <a:srgbClr val="A7A8AA"/>
    <a:srgbClr val="002068"/>
    <a:srgbClr val="FFC100"/>
    <a:srgbClr val="D0D0D0"/>
    <a:srgbClr val="50E2D0"/>
    <a:srgbClr val="8F2DD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 autoAdjust="0"/>
  </p:normalViewPr>
  <p:slideViewPr>
    <p:cSldViewPr snapToGrid="0" showGuides="1">
      <p:cViewPr>
        <p:scale>
          <a:sx n="75" d="100"/>
          <a:sy n="75" d="100"/>
        </p:scale>
        <p:origin x="1044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as Ceron, Pau" userId="680a8566-b88b-410a-a6cd-39882b262474" providerId="ADAL" clId="{71719AC2-0A82-49BB-BC90-5A036FD361CC}"/>
    <pc:docChg chg="undo redo custSel addSld delSld modSld modMainMaster">
      <pc:chgData name="Frias Ceron, Pau" userId="680a8566-b88b-410a-a6cd-39882b262474" providerId="ADAL" clId="{71719AC2-0A82-49BB-BC90-5A036FD361CC}" dt="2025-02-20T11:39:33.613" v="183" actId="1076"/>
      <pc:docMkLst>
        <pc:docMk/>
      </pc:docMkLst>
      <pc:sldChg chg="addSp delSp modSp add del mod">
        <pc:chgData name="Frias Ceron, Pau" userId="680a8566-b88b-410a-a6cd-39882b262474" providerId="ADAL" clId="{71719AC2-0A82-49BB-BC90-5A036FD361CC}" dt="2025-02-19T15:43:15.812" v="132" actId="47"/>
        <pc:sldMkLst>
          <pc:docMk/>
          <pc:sldMk cId="1500367622" sldId="259"/>
        </pc:sldMkLst>
      </pc:sldChg>
      <pc:sldChg chg="addSp delSp modSp new del mod">
        <pc:chgData name="Frias Ceron, Pau" userId="680a8566-b88b-410a-a6cd-39882b262474" providerId="ADAL" clId="{71719AC2-0A82-49BB-BC90-5A036FD361CC}" dt="2025-02-19T15:43:16.765" v="133" actId="47"/>
        <pc:sldMkLst>
          <pc:docMk/>
          <pc:sldMk cId="2366139072" sldId="307"/>
        </pc:sldMkLst>
      </pc:sldChg>
      <pc:sldChg chg="new add del">
        <pc:chgData name="Frias Ceron, Pau" userId="680a8566-b88b-410a-a6cd-39882b262474" providerId="ADAL" clId="{71719AC2-0A82-49BB-BC90-5A036FD361CC}" dt="2025-02-18T15:18:18.893" v="28" actId="680"/>
        <pc:sldMkLst>
          <pc:docMk/>
          <pc:sldMk cId="2791672586" sldId="307"/>
        </pc:sldMkLst>
      </pc:sldChg>
      <pc:sldChg chg="new add del">
        <pc:chgData name="Frias Ceron, Pau" userId="680a8566-b88b-410a-a6cd-39882b262474" providerId="ADAL" clId="{71719AC2-0A82-49BB-BC90-5A036FD361CC}" dt="2025-02-18T15:18:18.520" v="27" actId="680"/>
        <pc:sldMkLst>
          <pc:docMk/>
          <pc:sldMk cId="901262625" sldId="308"/>
        </pc:sldMkLst>
      </pc:sldChg>
      <pc:sldChg chg="addSp delSp modSp new del mod">
        <pc:chgData name="Frias Ceron, Pau" userId="680a8566-b88b-410a-a6cd-39882b262474" providerId="ADAL" clId="{71719AC2-0A82-49BB-BC90-5A036FD361CC}" dt="2025-02-18T15:18:17.609" v="25" actId="680"/>
        <pc:sldMkLst>
          <pc:docMk/>
          <pc:sldMk cId="1626302241" sldId="308"/>
        </pc:sldMkLst>
      </pc:sldChg>
      <pc:sldChg chg="addSp delSp modSp new mod">
        <pc:chgData name="Frias Ceron, Pau" userId="680a8566-b88b-410a-a6cd-39882b262474" providerId="ADAL" clId="{71719AC2-0A82-49BB-BC90-5A036FD361CC}" dt="2025-02-20T11:38:51.127" v="171" actId="14100"/>
        <pc:sldMkLst>
          <pc:docMk/>
          <pc:sldMk cId="4132371640" sldId="308"/>
        </pc:sldMkLst>
        <pc:spChg chg="add mod">
          <ac:chgData name="Frias Ceron, Pau" userId="680a8566-b88b-410a-a6cd-39882b262474" providerId="ADAL" clId="{71719AC2-0A82-49BB-BC90-5A036FD361CC}" dt="2025-02-19T16:10:13.190" v="159" actId="1038"/>
          <ac:spMkLst>
            <pc:docMk/>
            <pc:sldMk cId="4132371640" sldId="308"/>
            <ac:spMk id="3" creationId="{71266B6A-7863-2BE7-81BC-46929CC5F700}"/>
          </ac:spMkLst>
        </pc:spChg>
        <pc:spChg chg="mod topLvl">
          <ac:chgData name="Frias Ceron, Pau" userId="680a8566-b88b-410a-a6cd-39882b262474" providerId="ADAL" clId="{71719AC2-0A82-49BB-BC90-5A036FD361CC}" dt="2025-02-18T16:13:53.066" v="127" actId="14100"/>
          <ac:spMkLst>
            <pc:docMk/>
            <pc:sldMk cId="4132371640" sldId="308"/>
            <ac:spMk id="8" creationId="{08965528-538D-3045-9358-EF06FB25E939}"/>
          </ac:spMkLst>
        </pc:spChg>
        <pc:spChg chg="mod topLvl">
          <ac:chgData name="Frias Ceron, Pau" userId="680a8566-b88b-410a-a6cd-39882b262474" providerId="ADAL" clId="{71719AC2-0A82-49BB-BC90-5A036FD361CC}" dt="2025-02-18T16:14:06.332" v="131" actId="403"/>
          <ac:spMkLst>
            <pc:docMk/>
            <pc:sldMk cId="4132371640" sldId="308"/>
            <ac:spMk id="9" creationId="{97CD2195-3AA6-4548-9C0B-E86531DB2A07}"/>
          </ac:spMkLst>
        </pc:spChg>
        <pc:spChg chg="mod topLvl">
          <ac:chgData name="Frias Ceron, Pau" userId="680a8566-b88b-410a-a6cd-39882b262474" providerId="ADAL" clId="{71719AC2-0A82-49BB-BC90-5A036FD361CC}" dt="2025-02-18T16:14:03.075" v="130" actId="1036"/>
          <ac:spMkLst>
            <pc:docMk/>
            <pc:sldMk cId="4132371640" sldId="308"/>
            <ac:spMk id="10" creationId="{25F5B970-B405-F84E-BA58-F6EF808C6F50}"/>
          </ac:spMkLst>
        </pc:spChg>
        <pc:spChg chg="mod topLvl">
          <ac:chgData name="Frias Ceron, Pau" userId="680a8566-b88b-410a-a6cd-39882b262474" providerId="ADAL" clId="{71719AC2-0A82-49BB-BC90-5A036FD361CC}" dt="2025-02-18T16:14:03.075" v="130" actId="1036"/>
          <ac:spMkLst>
            <pc:docMk/>
            <pc:sldMk cId="4132371640" sldId="308"/>
            <ac:spMk id="11" creationId="{7C048988-BACB-8347-9D08-4C2DC4038FCF}"/>
          </ac:spMkLst>
        </pc:spChg>
        <pc:picChg chg="add del mod">
          <ac:chgData name="Frias Ceron, Pau" userId="680a8566-b88b-410a-a6cd-39882b262474" providerId="ADAL" clId="{71719AC2-0A82-49BB-BC90-5A036FD361CC}" dt="2025-02-20T11:38:22.794" v="165" actId="478"/>
          <ac:picMkLst>
            <pc:docMk/>
            <pc:sldMk cId="4132371640" sldId="308"/>
            <ac:picMk id="4" creationId="{F9CCCAD3-1440-8C47-0903-526E92AA41DE}"/>
          </ac:picMkLst>
        </pc:picChg>
        <pc:picChg chg="add mod">
          <ac:chgData name="Frias Ceron, Pau" userId="680a8566-b88b-410a-a6cd-39882b262474" providerId="ADAL" clId="{71719AC2-0A82-49BB-BC90-5A036FD361CC}" dt="2025-02-20T11:38:51.127" v="171" actId="14100"/>
          <ac:picMkLst>
            <pc:docMk/>
            <pc:sldMk cId="4132371640" sldId="308"/>
            <ac:picMk id="6" creationId="{78D94BA7-E5F0-9560-57D3-3A60A42DA2A9}"/>
          </ac:picMkLst>
        </pc:picChg>
        <pc:picChg chg="add mod">
          <ac:chgData name="Frias Ceron, Pau" userId="680a8566-b88b-410a-a6cd-39882b262474" providerId="ADAL" clId="{71719AC2-0A82-49BB-BC90-5A036FD361CC}" dt="2025-02-18T16:13:25.916" v="118" actId="1076"/>
          <ac:picMkLst>
            <pc:docMk/>
            <pc:sldMk cId="4132371640" sldId="308"/>
            <ac:picMk id="16" creationId="{4AD6CDF2-9F87-9B89-73BE-3DFD4C66C209}"/>
          </ac:picMkLst>
        </pc:picChg>
        <pc:picChg chg="add del mod">
          <ac:chgData name="Frias Ceron, Pau" userId="680a8566-b88b-410a-a6cd-39882b262474" providerId="ADAL" clId="{71719AC2-0A82-49BB-BC90-5A036FD361CC}" dt="2025-02-20T11:38:01.134" v="160" actId="478"/>
          <ac:picMkLst>
            <pc:docMk/>
            <pc:sldMk cId="4132371640" sldId="308"/>
            <ac:picMk id="1026" creationId="{71ADCA13-EC42-F914-39B7-D40DCA23F597}"/>
          </ac:picMkLst>
        </pc:picChg>
      </pc:sldChg>
      <pc:sldMasterChg chg="modSldLayout">
        <pc:chgData name="Frias Ceron, Pau" userId="680a8566-b88b-410a-a6cd-39882b262474" providerId="ADAL" clId="{71719AC2-0A82-49BB-BC90-5A036FD361CC}" dt="2025-02-20T11:39:33.613" v="183" actId="1076"/>
        <pc:sldMasterMkLst>
          <pc:docMk/>
          <pc:sldMasterMk cId="2936477346" sldId="2147483648"/>
        </pc:sldMasterMkLst>
        <pc:sldLayoutChg chg="addSp delSp modSp mod">
          <pc:chgData name="Frias Ceron, Pau" userId="680a8566-b88b-410a-a6cd-39882b262474" providerId="ADAL" clId="{71719AC2-0A82-49BB-BC90-5A036FD361CC}" dt="2025-02-20T11:39:15.709" v="177" actId="1076"/>
          <pc:sldLayoutMkLst>
            <pc:docMk/>
            <pc:sldMasterMk cId="2936477346" sldId="2147483648"/>
            <pc:sldLayoutMk cId="3655466171" sldId="2147483692"/>
          </pc:sldLayoutMkLst>
          <pc:picChg chg="add mod">
            <ac:chgData name="Frias Ceron, Pau" userId="680a8566-b88b-410a-a6cd-39882b262474" providerId="ADAL" clId="{71719AC2-0A82-49BB-BC90-5A036FD361CC}" dt="2025-02-20T11:39:15.709" v="177" actId="1076"/>
            <ac:picMkLst>
              <pc:docMk/>
              <pc:sldMasterMk cId="2936477346" sldId="2147483648"/>
              <pc:sldLayoutMk cId="3655466171" sldId="2147483692"/>
              <ac:picMk id="4" creationId="{13FD7318-116A-EDF4-CE8C-8375F2497FB0}"/>
            </ac:picMkLst>
          </pc:picChg>
          <pc:picChg chg="del">
            <ac:chgData name="Frias Ceron, Pau" userId="680a8566-b88b-410a-a6cd-39882b262474" providerId="ADAL" clId="{71719AC2-0A82-49BB-BC90-5A036FD361CC}" dt="2025-02-20T11:39:05.630" v="172" actId="478"/>
            <ac:picMkLst>
              <pc:docMk/>
              <pc:sldMasterMk cId="2936477346" sldId="2147483648"/>
              <pc:sldLayoutMk cId="3655466171" sldId="2147483692"/>
              <ac:picMk id="2050" creationId="{2CCE761C-1759-DCFF-1434-0D34F855328F}"/>
            </ac:picMkLst>
          </pc:picChg>
        </pc:sldLayoutChg>
        <pc:sldLayoutChg chg="addSp delSp mod">
          <pc:chgData name="Frias Ceron, Pau" userId="680a8566-b88b-410a-a6cd-39882b262474" providerId="ADAL" clId="{71719AC2-0A82-49BB-BC90-5A036FD361CC}" dt="2025-02-18T16:12:36.849" v="103" actId="478"/>
          <pc:sldLayoutMkLst>
            <pc:docMk/>
            <pc:sldMasterMk cId="2936477346" sldId="2147483648"/>
            <pc:sldLayoutMk cId="1655545879" sldId="2147483712"/>
          </pc:sldLayoutMkLst>
          <pc:picChg chg="add del">
            <ac:chgData name="Frias Ceron, Pau" userId="680a8566-b88b-410a-a6cd-39882b262474" providerId="ADAL" clId="{71719AC2-0A82-49BB-BC90-5A036FD361CC}" dt="2025-02-18T16:12:33.005" v="101" actId="478"/>
            <ac:picMkLst>
              <pc:docMk/>
              <pc:sldMasterMk cId="2936477346" sldId="2147483648"/>
              <pc:sldLayoutMk cId="1655545879" sldId="2147483712"/>
              <ac:picMk id="8" creationId="{FF6A30E8-B7D4-ED0A-B735-3EFA8195962E}"/>
            </ac:picMkLst>
          </pc:picChg>
        </pc:sldLayoutChg>
        <pc:sldLayoutChg chg="addSp delSp mod">
          <pc:chgData name="Frias Ceron, Pau" userId="680a8566-b88b-410a-a6cd-39882b262474" providerId="ADAL" clId="{71719AC2-0A82-49BB-BC90-5A036FD361CC}" dt="2025-02-18T16:11:56.957" v="80" actId="478"/>
          <pc:sldLayoutMkLst>
            <pc:docMk/>
            <pc:sldMasterMk cId="2936477346" sldId="2147483648"/>
            <pc:sldLayoutMk cId="3190400876" sldId="2147483740"/>
          </pc:sldLayoutMkLst>
        </pc:sldLayoutChg>
        <pc:sldLayoutChg chg="addSp delSp modSp mod">
          <pc:chgData name="Frias Ceron, Pau" userId="680a8566-b88b-410a-a6cd-39882b262474" providerId="ADAL" clId="{71719AC2-0A82-49BB-BC90-5A036FD361CC}" dt="2025-02-20T11:39:33.613" v="183" actId="1076"/>
          <pc:sldLayoutMkLst>
            <pc:docMk/>
            <pc:sldMasterMk cId="2936477346" sldId="2147483648"/>
            <pc:sldLayoutMk cId="3821886453" sldId="2147483768"/>
          </pc:sldLayoutMkLst>
          <pc:picChg chg="del">
            <ac:chgData name="Frias Ceron, Pau" userId="680a8566-b88b-410a-a6cd-39882b262474" providerId="ADAL" clId="{71719AC2-0A82-49BB-BC90-5A036FD361CC}" dt="2025-02-20T11:39:25.319" v="178" actId="478"/>
            <ac:picMkLst>
              <pc:docMk/>
              <pc:sldMasterMk cId="2936477346" sldId="2147483648"/>
              <pc:sldLayoutMk cId="3821886453" sldId="2147483768"/>
              <ac:picMk id="7" creationId="{BF029CF3-E31B-88EB-9F9C-716DA312DC40}"/>
            </ac:picMkLst>
          </pc:picChg>
          <pc:picChg chg="add mod">
            <ac:chgData name="Frias Ceron, Pau" userId="680a8566-b88b-410a-a6cd-39882b262474" providerId="ADAL" clId="{71719AC2-0A82-49BB-BC90-5A036FD361CC}" dt="2025-02-20T11:39:33.613" v="183" actId="1076"/>
            <ac:picMkLst>
              <pc:docMk/>
              <pc:sldMasterMk cId="2936477346" sldId="2147483648"/>
              <pc:sldLayoutMk cId="3821886453" sldId="2147483768"/>
              <ac:picMk id="9" creationId="{B5823A64-EB74-BADB-023A-AECF664BD4D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008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BA64FC08-ECEA-0F90-AB3C-91D0BF3F3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377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B533BC5-90F7-C111-CF8F-08F5D15E7D8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8715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E3B2E7AF-7F6F-7319-5894-01BE4B134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0717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A0AA0A-BF81-ACA8-E016-4EE23C249B7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8715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3A6839E8-C4DA-B75E-95D4-3470D6761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606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3E5D2A65-B6A1-B307-849A-B908EBCF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32" y="4776791"/>
            <a:ext cx="2511124" cy="20812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A25391-214F-BAE1-D237-9A5DA6730D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71397" y="0"/>
            <a:ext cx="5072603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1376364"/>
            <a:ext cx="3382796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9970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gradient&#10;&#10;Description automatically generated">
            <a:extLst>
              <a:ext uri="{FF2B5EF4-FFF2-40B4-BE49-F238E27FC236}">
                <a16:creationId xmlns:a16="http://schemas.microsoft.com/office/drawing/2014/main" id="{F9DFBF29-178B-7AE6-A802-BD30CC89A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1" y="5010151"/>
            <a:ext cx="2587404" cy="1851438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35ABE09A-64D7-D976-53AA-CE8331A5F1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48151" y="0"/>
            <a:ext cx="5095850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9846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9A301015-C05B-1EA1-0EAE-127A1D8E143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63186" y="0"/>
            <a:ext cx="5980814" cy="6858000"/>
          </a:xfrm>
          <a:custGeom>
            <a:avLst/>
            <a:gdLst>
              <a:gd name="connsiteX0" fmla="*/ 0 w 1905000"/>
              <a:gd name="connsiteY0" fmla="*/ 0 h 1638300"/>
              <a:gd name="connsiteX1" fmla="*/ 1905000 w 1905000"/>
              <a:gd name="connsiteY1" fmla="*/ 0 h 1638300"/>
              <a:gd name="connsiteX2" fmla="*/ 1905000 w 1905000"/>
              <a:gd name="connsiteY2" fmla="*/ 1638300 h 1638300"/>
              <a:gd name="connsiteX3" fmla="*/ 1590656 w 1905000"/>
              <a:gd name="connsiteY3" fmla="*/ 1638300 h 1638300"/>
              <a:gd name="connsiteX4" fmla="*/ 1276312 w 1905000"/>
              <a:gd name="connsiteY4" fmla="*/ 1471436 h 1638300"/>
              <a:gd name="connsiteX5" fmla="*/ 1136183 w 1905000"/>
              <a:gd name="connsiteY5" fmla="*/ 1171840 h 1638300"/>
              <a:gd name="connsiteX6" fmla="*/ 314344 w 1905000"/>
              <a:gd name="connsiteY6" fmla="*/ 200995 h 1638300"/>
              <a:gd name="connsiteX7" fmla="*/ 45448 w 1905000"/>
              <a:gd name="connsiteY7" fmla="*/ 11377 h 1638300"/>
              <a:gd name="connsiteX8" fmla="*/ 0 w 1905000"/>
              <a:gd name="connsiteY8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638300">
                <a:moveTo>
                  <a:pt x="0" y="0"/>
                </a:moveTo>
                <a:lnTo>
                  <a:pt x="1905000" y="0"/>
                </a:lnTo>
                <a:cubicBezTo>
                  <a:pt x="1905000" y="0"/>
                  <a:pt x="1905000" y="0"/>
                  <a:pt x="1905000" y="1638300"/>
                </a:cubicBezTo>
                <a:cubicBezTo>
                  <a:pt x="1905000" y="1638300"/>
                  <a:pt x="1905000" y="1638300"/>
                  <a:pt x="1590656" y="1638300"/>
                </a:cubicBezTo>
                <a:cubicBezTo>
                  <a:pt x="1495974" y="1570038"/>
                  <a:pt x="1389931" y="1513152"/>
                  <a:pt x="1276312" y="1471436"/>
                </a:cubicBezTo>
                <a:cubicBezTo>
                  <a:pt x="1257376" y="1361458"/>
                  <a:pt x="1208141" y="1259064"/>
                  <a:pt x="1136183" y="1171840"/>
                </a:cubicBezTo>
                <a:cubicBezTo>
                  <a:pt x="1136183" y="1171840"/>
                  <a:pt x="1136183" y="1171840"/>
                  <a:pt x="314344" y="200995"/>
                </a:cubicBezTo>
                <a:cubicBezTo>
                  <a:pt x="242386" y="117563"/>
                  <a:pt x="151491" y="53093"/>
                  <a:pt x="45448" y="11377"/>
                </a:cubicBezTo>
                <a:cubicBezTo>
                  <a:pt x="30298" y="7585"/>
                  <a:pt x="15149" y="3792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8" name="Picture 7" descr="A red rectangular object with black border&#10;&#10;Description automatically generated">
            <a:extLst>
              <a:ext uri="{FF2B5EF4-FFF2-40B4-BE49-F238E27FC236}">
                <a16:creationId xmlns:a16="http://schemas.microsoft.com/office/drawing/2014/main" id="{ABFACA10-0B70-D0B7-6BBA-18036D767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5790612"/>
            <a:ext cx="4814888" cy="1067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4879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and orange gradient&#10;&#10;Description automatically generated">
            <a:extLst>
              <a:ext uri="{FF2B5EF4-FFF2-40B4-BE49-F238E27FC236}">
                <a16:creationId xmlns:a16="http://schemas.microsoft.com/office/drawing/2014/main" id="{A6AA4749-61B2-63A3-82D8-182FAD3CB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1" y="5010151"/>
            <a:ext cx="2587404" cy="1851438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AA06CCA-86AE-0B8A-BC6C-745E41B4A4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48151" y="0"/>
            <a:ext cx="5095850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09600"/>
            <a:ext cx="3433814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60442"/>
            <a:ext cx="3620172" cy="4140000"/>
          </a:xfrm>
        </p:spPr>
        <p:txBody>
          <a:bodyPr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DA9E3-0DF9-BF88-D9B1-4721AAF25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14992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5B0DD2-2428-54C9-49A8-458F9496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09600"/>
            <a:ext cx="5523309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60443"/>
            <a:ext cx="5523309" cy="4140000"/>
          </a:xfrm>
        </p:spPr>
        <p:txBody>
          <a:bodyPr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5708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9C0A6453-E4D5-CF55-0E8C-990D85B3B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09600"/>
            <a:ext cx="5523309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60443"/>
            <a:ext cx="2970000" cy="3806687"/>
          </a:xfrm>
        </p:spPr>
        <p:txBody>
          <a:bodyPr spcCol="450000"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994C94-AE7A-32C4-6201-E544C5E18F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77257" y="1560443"/>
            <a:ext cx="2970000" cy="3806687"/>
          </a:xfrm>
        </p:spPr>
        <p:txBody>
          <a:bodyPr spcCol="450000"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456283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6950869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409932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2735" y="1573619"/>
            <a:ext cx="409932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2671763" cy="447793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5175" y="1573619"/>
            <a:ext cx="2671763" cy="447793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3469" y="1573619"/>
            <a:ext cx="2671763" cy="447793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8" y="1573619"/>
            <a:ext cx="8376047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97C4475-552D-264A-A4E6-E6613B12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a black background&#10;&#10;Description automatically generated">
            <a:extLst>
              <a:ext uri="{FF2B5EF4-FFF2-40B4-BE49-F238E27FC236}">
                <a16:creationId xmlns:a16="http://schemas.microsoft.com/office/drawing/2014/main" id="{86B6FA02-ECA3-BA26-3F96-186B4A3BE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0"/>
            <a:ext cx="32861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6364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circle shapes&#10;&#10;Description automatically generated with medium confidence">
            <a:extLst>
              <a:ext uri="{FF2B5EF4-FFF2-40B4-BE49-F238E27FC236}">
                <a16:creationId xmlns:a16="http://schemas.microsoft.com/office/drawing/2014/main" id="{9B53DC61-E9DE-3047-B6D1-237E56DA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329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E5CBFECC-BB8C-E07A-6D60-DFF6584C4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0"/>
            <a:ext cx="35718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7300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icture Placeholder 1043">
            <a:extLst>
              <a:ext uri="{FF2B5EF4-FFF2-40B4-BE49-F238E27FC236}">
                <a16:creationId xmlns:a16="http://schemas.microsoft.com/office/drawing/2014/main" id="{3AF085D9-69D8-9C08-D85F-EAC08C542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0507" y="0"/>
            <a:ext cx="5093493" cy="6858000"/>
          </a:xfrm>
          <a:custGeom>
            <a:avLst/>
            <a:gdLst>
              <a:gd name="connsiteX0" fmla="*/ 2156795 w 3442824"/>
              <a:gd name="connsiteY0" fmla="*/ 0 h 3476625"/>
              <a:gd name="connsiteX1" fmla="*/ 3442824 w 3442824"/>
              <a:gd name="connsiteY1" fmla="*/ 0 h 3476625"/>
              <a:gd name="connsiteX2" fmla="*/ 3442824 w 3442824"/>
              <a:gd name="connsiteY2" fmla="*/ 3476625 h 3476625"/>
              <a:gd name="connsiteX3" fmla="*/ 0 w 3442824"/>
              <a:gd name="connsiteY3" fmla="*/ 3476625 h 3476625"/>
              <a:gd name="connsiteX4" fmla="*/ 117497 w 3442824"/>
              <a:gd name="connsiteY4" fmla="*/ 3067800 h 3476625"/>
              <a:gd name="connsiteX5" fmla="*/ 877204 w 3442824"/>
              <a:gd name="connsiteY5" fmla="*/ 2628393 h 3476625"/>
              <a:gd name="connsiteX6" fmla="*/ 1636911 w 3442824"/>
              <a:gd name="connsiteY6" fmla="*/ 2190596 h 3476625"/>
              <a:gd name="connsiteX7" fmla="*/ 1636911 w 3442824"/>
              <a:gd name="connsiteY7" fmla="*/ 1311782 h 3476625"/>
              <a:gd name="connsiteX8" fmla="*/ 1636911 w 3442824"/>
              <a:gd name="connsiteY8" fmla="*/ 434578 h 3476625"/>
              <a:gd name="connsiteX9" fmla="*/ 1958821 w 3442824"/>
              <a:gd name="connsiteY9" fmla="*/ 114278 h 3476625"/>
              <a:gd name="connsiteX10" fmla="*/ 2156795 w 3442824"/>
              <a:gd name="connsiteY10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824" h="3476625">
                <a:moveTo>
                  <a:pt x="2156795" y="0"/>
                </a:moveTo>
                <a:cubicBezTo>
                  <a:pt x="2156795" y="0"/>
                  <a:pt x="2156795" y="0"/>
                  <a:pt x="3442824" y="0"/>
                </a:cubicBezTo>
                <a:cubicBezTo>
                  <a:pt x="3442824" y="0"/>
                  <a:pt x="3442824" y="0"/>
                  <a:pt x="3442824" y="3476625"/>
                </a:cubicBezTo>
                <a:lnTo>
                  <a:pt x="0" y="3476625"/>
                </a:lnTo>
                <a:cubicBezTo>
                  <a:pt x="4829" y="3334985"/>
                  <a:pt x="45067" y="3193345"/>
                  <a:pt x="117497" y="3067800"/>
                </a:cubicBezTo>
                <a:cubicBezTo>
                  <a:pt x="275233" y="2795786"/>
                  <a:pt x="563342" y="2628393"/>
                  <a:pt x="877204" y="2628393"/>
                </a:cubicBezTo>
                <a:cubicBezTo>
                  <a:pt x="1191066" y="2628393"/>
                  <a:pt x="1480785" y="2461000"/>
                  <a:pt x="1636911" y="2190596"/>
                </a:cubicBezTo>
                <a:cubicBezTo>
                  <a:pt x="1794647" y="1918582"/>
                  <a:pt x="1794647" y="1583796"/>
                  <a:pt x="1636911" y="1311782"/>
                </a:cubicBezTo>
                <a:cubicBezTo>
                  <a:pt x="1480785" y="1041378"/>
                  <a:pt x="1480785" y="706592"/>
                  <a:pt x="1636911" y="434578"/>
                </a:cubicBezTo>
                <a:cubicBezTo>
                  <a:pt x="1715779" y="299376"/>
                  <a:pt x="1826838" y="189927"/>
                  <a:pt x="1958821" y="114278"/>
                </a:cubicBezTo>
                <a:cubicBezTo>
                  <a:pt x="1958821" y="114278"/>
                  <a:pt x="1958821" y="114278"/>
                  <a:pt x="2156795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0291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3E8073-942E-24AC-8397-5E93C0860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0513" y="0"/>
            <a:ext cx="5043488" cy="6864344"/>
          </a:xfrm>
          <a:custGeom>
            <a:avLst/>
            <a:gdLst>
              <a:gd name="connsiteX0" fmla="*/ 1381768 w 3687363"/>
              <a:gd name="connsiteY0" fmla="*/ 0 h 3763962"/>
              <a:gd name="connsiteX1" fmla="*/ 3687363 w 3687363"/>
              <a:gd name="connsiteY1" fmla="*/ 0 h 3763962"/>
              <a:gd name="connsiteX2" fmla="*/ 3687363 w 3687363"/>
              <a:gd name="connsiteY2" fmla="*/ 3763962 h 3763962"/>
              <a:gd name="connsiteX3" fmla="*/ 179303 w 3687363"/>
              <a:gd name="connsiteY3" fmla="*/ 3763962 h 3763962"/>
              <a:gd name="connsiteX4" fmla="*/ 177560 w 3687363"/>
              <a:gd name="connsiteY4" fmla="*/ 3762220 h 3763962"/>
              <a:gd name="connsiteX5" fmla="*/ 85197 w 3687363"/>
              <a:gd name="connsiteY5" fmla="*/ 2816001 h 3763962"/>
              <a:gd name="connsiteX6" fmla="*/ 857214 w 3687363"/>
              <a:gd name="connsiteY6" fmla="*/ 2263605 h 3763962"/>
              <a:gd name="connsiteX7" fmla="*/ 1629232 w 3687363"/>
              <a:gd name="connsiteY7" fmla="*/ 1709466 h 3763962"/>
              <a:gd name="connsiteX8" fmla="*/ 1535126 w 3687363"/>
              <a:gd name="connsiteY8" fmla="*/ 764991 h 3763962"/>
              <a:gd name="connsiteX9" fmla="*/ 1381768 w 3687363"/>
              <a:gd name="connsiteY9" fmla="*/ 0 h 3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363" h="3763962">
                <a:moveTo>
                  <a:pt x="1381768" y="0"/>
                </a:moveTo>
                <a:cubicBezTo>
                  <a:pt x="1381768" y="0"/>
                  <a:pt x="1381768" y="0"/>
                  <a:pt x="3687363" y="0"/>
                </a:cubicBezTo>
                <a:lnTo>
                  <a:pt x="3687363" y="3763962"/>
                </a:lnTo>
                <a:cubicBezTo>
                  <a:pt x="3687363" y="3763962"/>
                  <a:pt x="3687363" y="3763962"/>
                  <a:pt x="179303" y="3763962"/>
                </a:cubicBezTo>
                <a:cubicBezTo>
                  <a:pt x="179303" y="3762220"/>
                  <a:pt x="177560" y="3762220"/>
                  <a:pt x="177560" y="3762220"/>
                </a:cubicBezTo>
                <a:cubicBezTo>
                  <a:pt x="-19365" y="3485150"/>
                  <a:pt x="-55962" y="3124437"/>
                  <a:pt x="85197" y="2816001"/>
                </a:cubicBezTo>
                <a:cubicBezTo>
                  <a:pt x="224613" y="2507566"/>
                  <a:pt x="519130" y="2296714"/>
                  <a:pt x="857214" y="2263605"/>
                </a:cubicBezTo>
                <a:cubicBezTo>
                  <a:pt x="1195299" y="2228754"/>
                  <a:pt x="1488073" y="2017902"/>
                  <a:pt x="1629232" y="1709466"/>
                </a:cubicBezTo>
                <a:cubicBezTo>
                  <a:pt x="1768648" y="1401030"/>
                  <a:pt x="1733794" y="1040317"/>
                  <a:pt x="1535126" y="764991"/>
                </a:cubicBezTo>
                <a:cubicBezTo>
                  <a:pt x="1374797" y="540198"/>
                  <a:pt x="1322516" y="261386"/>
                  <a:pt x="1381768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407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C75056C-318D-5182-7DFA-238419FA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2735" y="-1"/>
            <a:ext cx="4411265" cy="6863427"/>
          </a:xfrm>
          <a:custGeom>
            <a:avLst/>
            <a:gdLst>
              <a:gd name="connsiteX0" fmla="*/ 142382 w 3512411"/>
              <a:gd name="connsiteY0" fmla="*/ 0 h 4098684"/>
              <a:gd name="connsiteX1" fmla="*/ 3512411 w 3512411"/>
              <a:gd name="connsiteY1" fmla="*/ 0 h 4098684"/>
              <a:gd name="connsiteX2" fmla="*/ 3512411 w 3512411"/>
              <a:gd name="connsiteY2" fmla="*/ 4098684 h 4098684"/>
              <a:gd name="connsiteX3" fmla="*/ 2125310 w 3512411"/>
              <a:gd name="connsiteY3" fmla="*/ 4098684 h 4098684"/>
              <a:gd name="connsiteX4" fmla="*/ 451681 w 3512411"/>
              <a:gd name="connsiteY4" fmla="*/ 2652759 h 4098684"/>
              <a:gd name="connsiteX5" fmla="*/ 142382 w 3512411"/>
              <a:gd name="connsiteY5" fmla="*/ 0 h 409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411" h="4098684">
                <a:moveTo>
                  <a:pt x="142382" y="0"/>
                </a:moveTo>
                <a:cubicBezTo>
                  <a:pt x="142382" y="0"/>
                  <a:pt x="142382" y="0"/>
                  <a:pt x="3512411" y="0"/>
                </a:cubicBezTo>
                <a:cubicBezTo>
                  <a:pt x="3512411" y="0"/>
                  <a:pt x="3512411" y="0"/>
                  <a:pt x="3512411" y="4098684"/>
                </a:cubicBezTo>
                <a:cubicBezTo>
                  <a:pt x="3512411" y="4098684"/>
                  <a:pt x="3512411" y="4098684"/>
                  <a:pt x="2125310" y="4098684"/>
                </a:cubicBezTo>
                <a:cubicBezTo>
                  <a:pt x="1430811" y="3823541"/>
                  <a:pt x="836881" y="3318796"/>
                  <a:pt x="451681" y="2652759"/>
                </a:cubicBezTo>
                <a:cubicBezTo>
                  <a:pt x="-18909" y="1838715"/>
                  <a:pt x="-121376" y="878561"/>
                  <a:pt x="142382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685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51E80E-90E2-38D4-1EC7-9B268E7FF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72513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841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5B621D-69A8-D558-4755-2528B084D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6978" y="0"/>
            <a:ext cx="4937023" cy="6858000"/>
          </a:xfrm>
          <a:custGeom>
            <a:avLst/>
            <a:gdLst>
              <a:gd name="connsiteX0" fmla="*/ 0 w 4251325"/>
              <a:gd name="connsiteY0" fmla="*/ 0 h 4429125"/>
              <a:gd name="connsiteX1" fmla="*/ 4251325 w 4251325"/>
              <a:gd name="connsiteY1" fmla="*/ 0 h 4429125"/>
              <a:gd name="connsiteX2" fmla="*/ 4251325 w 4251325"/>
              <a:gd name="connsiteY2" fmla="*/ 4429125 h 4429125"/>
              <a:gd name="connsiteX3" fmla="*/ 1002845 w 4251325"/>
              <a:gd name="connsiteY3" fmla="*/ 4429125 h 4429125"/>
              <a:gd name="connsiteX4" fmla="*/ 1019252 w 4251325"/>
              <a:gd name="connsiteY4" fmla="*/ 3834474 h 4429125"/>
              <a:gd name="connsiteX5" fmla="*/ 1837524 w 4251325"/>
              <a:gd name="connsiteY5" fmla="*/ 3077832 h 4429125"/>
              <a:gd name="connsiteX6" fmla="*/ 2655796 w 4251325"/>
              <a:gd name="connsiteY6" fmla="*/ 2323240 h 4429125"/>
              <a:gd name="connsiteX7" fmla="*/ 2409700 w 4251325"/>
              <a:gd name="connsiteY7" fmla="*/ 1236464 h 4429125"/>
              <a:gd name="connsiteX8" fmla="*/ 1345330 w 4251325"/>
              <a:gd name="connsiteY8" fmla="*/ 906330 h 4429125"/>
              <a:gd name="connsiteX9" fmla="*/ 280961 w 4251325"/>
              <a:gd name="connsiteY9" fmla="*/ 576196 h 4429125"/>
              <a:gd name="connsiteX10" fmla="*/ 0 w 4251325"/>
              <a:gd name="connsiteY10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1325" h="4429125">
                <a:moveTo>
                  <a:pt x="0" y="0"/>
                </a:moveTo>
                <a:cubicBezTo>
                  <a:pt x="0" y="0"/>
                  <a:pt x="0" y="0"/>
                  <a:pt x="4251325" y="0"/>
                </a:cubicBezTo>
                <a:cubicBezTo>
                  <a:pt x="4251325" y="0"/>
                  <a:pt x="4251325" y="0"/>
                  <a:pt x="4251325" y="4429125"/>
                </a:cubicBezTo>
                <a:cubicBezTo>
                  <a:pt x="4251325" y="4429125"/>
                  <a:pt x="4251325" y="4429125"/>
                  <a:pt x="1002845" y="4429125"/>
                </a:cubicBezTo>
                <a:cubicBezTo>
                  <a:pt x="953626" y="4236376"/>
                  <a:pt x="957728" y="4031324"/>
                  <a:pt x="1019252" y="3834474"/>
                </a:cubicBezTo>
                <a:cubicBezTo>
                  <a:pt x="1138199" y="3455128"/>
                  <a:pt x="1449921" y="3166004"/>
                  <a:pt x="1837524" y="3077832"/>
                </a:cubicBezTo>
                <a:cubicBezTo>
                  <a:pt x="2225127" y="2989660"/>
                  <a:pt x="2536850" y="2702587"/>
                  <a:pt x="2655796" y="2323240"/>
                </a:cubicBezTo>
                <a:cubicBezTo>
                  <a:pt x="2772693" y="1941843"/>
                  <a:pt x="2678355" y="1527638"/>
                  <a:pt x="2409700" y="1236464"/>
                </a:cubicBezTo>
                <a:cubicBezTo>
                  <a:pt x="2138993" y="945290"/>
                  <a:pt x="1732933" y="818158"/>
                  <a:pt x="1345330" y="906330"/>
                </a:cubicBezTo>
                <a:cubicBezTo>
                  <a:pt x="957728" y="994503"/>
                  <a:pt x="551668" y="869421"/>
                  <a:pt x="280961" y="576196"/>
                </a:cubicBezTo>
                <a:cubicBezTo>
                  <a:pt x="131252" y="414205"/>
                  <a:pt x="34864" y="213254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620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6F452B3-D14F-5BED-3898-8D8D3B9846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0402" y="0"/>
            <a:ext cx="4533599" cy="6858000"/>
          </a:xfrm>
          <a:custGeom>
            <a:avLst/>
            <a:gdLst>
              <a:gd name="connsiteX0" fmla="*/ 720997 w 4611957"/>
              <a:gd name="connsiteY0" fmla="*/ 0 h 5232400"/>
              <a:gd name="connsiteX1" fmla="*/ 4611957 w 4611957"/>
              <a:gd name="connsiteY1" fmla="*/ 0 h 5232400"/>
              <a:gd name="connsiteX2" fmla="*/ 4611957 w 4611957"/>
              <a:gd name="connsiteY2" fmla="*/ 5232400 h 5232400"/>
              <a:gd name="connsiteX3" fmla="*/ 1329111 w 4611957"/>
              <a:gd name="connsiteY3" fmla="*/ 5232400 h 5232400"/>
              <a:gd name="connsiteX4" fmla="*/ 476298 w 4611957"/>
              <a:gd name="connsiteY4" fmla="*/ 4469342 h 5232400"/>
              <a:gd name="connsiteX5" fmla="*/ 71696 w 4611957"/>
              <a:gd name="connsiteY5" fmla="*/ 3851628 h 5232400"/>
              <a:gd name="connsiteX6" fmla="*/ 30509 w 4611957"/>
              <a:gd name="connsiteY6" fmla="*/ 3112794 h 5232400"/>
              <a:gd name="connsiteX7" fmla="*/ 611973 w 4611957"/>
              <a:gd name="connsiteY7" fmla="*/ 322180 h 5232400"/>
              <a:gd name="connsiteX8" fmla="*/ 720997 w 4611957"/>
              <a:gd name="connsiteY8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1957" h="5232400">
                <a:moveTo>
                  <a:pt x="720997" y="0"/>
                </a:moveTo>
                <a:cubicBezTo>
                  <a:pt x="720997" y="0"/>
                  <a:pt x="720997" y="0"/>
                  <a:pt x="4611957" y="0"/>
                </a:cubicBezTo>
                <a:lnTo>
                  <a:pt x="4611957" y="5232400"/>
                </a:lnTo>
                <a:cubicBezTo>
                  <a:pt x="4611957" y="5232400"/>
                  <a:pt x="4611957" y="5232400"/>
                  <a:pt x="1329111" y="5232400"/>
                </a:cubicBezTo>
                <a:cubicBezTo>
                  <a:pt x="1329111" y="5232400"/>
                  <a:pt x="1329111" y="5232400"/>
                  <a:pt x="476298" y="4469342"/>
                </a:cubicBezTo>
                <a:cubicBezTo>
                  <a:pt x="292168" y="4304618"/>
                  <a:pt x="151647" y="4093869"/>
                  <a:pt x="71696" y="3851628"/>
                </a:cubicBezTo>
                <a:cubicBezTo>
                  <a:pt x="-8255" y="3609387"/>
                  <a:pt x="-20369" y="3355034"/>
                  <a:pt x="30509" y="3112794"/>
                </a:cubicBezTo>
                <a:cubicBezTo>
                  <a:pt x="30509" y="3112794"/>
                  <a:pt x="30509" y="3112794"/>
                  <a:pt x="611973" y="322180"/>
                </a:cubicBezTo>
                <a:cubicBezTo>
                  <a:pt x="636200" y="210750"/>
                  <a:pt x="672542" y="101741"/>
                  <a:pt x="720997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6691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32" y="4267246"/>
            <a:ext cx="2151698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57708" y="0"/>
            <a:ext cx="4386293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35775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35775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75947" y="5823686"/>
            <a:ext cx="1378338" cy="5111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629" y="5464176"/>
            <a:ext cx="35775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572" y="1996924"/>
            <a:ext cx="8380674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24" y="3952079"/>
            <a:ext cx="239193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409932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04498" y="4848226"/>
            <a:ext cx="1320010" cy="7981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409932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2735" y="1573620"/>
            <a:ext cx="4099322" cy="35573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2735" y="5359139"/>
            <a:ext cx="2687241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628" y="2073276"/>
            <a:ext cx="409932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32735" y="2073276"/>
            <a:ext cx="409932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9" y="5359139"/>
            <a:ext cx="2687241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630" y="1573620"/>
            <a:ext cx="2671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 dirty="0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629" y="2073276"/>
            <a:ext cx="267176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9" y="5359139"/>
            <a:ext cx="2671762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05176" y="1573620"/>
            <a:ext cx="2671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 dirty="0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05175" y="2073276"/>
            <a:ext cx="267176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5175" y="5359139"/>
            <a:ext cx="2671762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57914" y="1573620"/>
            <a:ext cx="2671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 dirty="0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57914" y="2073276"/>
            <a:ext cx="267176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7914" y="5359139"/>
            <a:ext cx="2671762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6" y="4075978"/>
            <a:ext cx="3250047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2392" y="6449644"/>
            <a:ext cx="201599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8010" y="5242706"/>
            <a:ext cx="1425179" cy="807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90"/>
            <a:ext cx="3669383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52950" cy="6858000"/>
          </a:xfrm>
        </p:spPr>
        <p:txBody>
          <a:bodyPr lIns="90000" tIns="90000"/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21" y="278092"/>
            <a:ext cx="3915954" cy="5773458"/>
          </a:xfrm>
        </p:spPr>
        <p:txBody>
          <a:bodyPr>
            <a:normAutofit/>
          </a:bodyPr>
          <a:lstStyle>
            <a:lvl1pPr>
              <a:defRPr sz="3000" b="0" spc="-53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8" y="5233036"/>
            <a:ext cx="2671793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58" y="0"/>
            <a:ext cx="4569388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21" y="278092"/>
            <a:ext cx="3915954" cy="5773458"/>
          </a:xfrm>
        </p:spPr>
        <p:txBody>
          <a:bodyPr>
            <a:normAutofit/>
          </a:bodyPr>
          <a:lstStyle>
            <a:lvl1pPr>
              <a:defRPr sz="3000" b="0" spc="-53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5C3534BA-B612-8BE4-57E8-98FF2A63A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043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5295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21" y="278092"/>
            <a:ext cx="3915954" cy="5773458"/>
          </a:xfrm>
        </p:spPr>
        <p:txBody>
          <a:bodyPr>
            <a:normAutofit/>
          </a:bodyPr>
          <a:lstStyle>
            <a:lvl1pPr>
              <a:defRPr sz="3000" b="0" spc="-53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8" y="5233036"/>
            <a:ext cx="2671793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500" y="6134401"/>
            <a:ext cx="25785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gradient&#10;&#10;Description automatically generated">
            <a:extLst>
              <a:ext uri="{FF2B5EF4-FFF2-40B4-BE49-F238E27FC236}">
                <a16:creationId xmlns:a16="http://schemas.microsoft.com/office/drawing/2014/main" id="{D2F55EE1-7460-5919-DC57-5004602FC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1" y="5010151"/>
            <a:ext cx="2587404" cy="18514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A7FDAF-9EA2-3D56-E09E-312DA24598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48151" y="0"/>
            <a:ext cx="5095850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" y="311086"/>
            <a:ext cx="409932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3765471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409932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957474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Shape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CCD54DE9-51DB-FB3B-B34D-8A2AF19C9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0"/>
            <a:ext cx="3781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4118371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409932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456037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F1B3F858-4202-3ECC-4CF1-014AFCF8C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931963"/>
            <a:ext cx="3434882" cy="47020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7719" y="300038"/>
            <a:ext cx="4211239" cy="5751512"/>
          </a:xfrm>
        </p:spPr>
        <p:txBody>
          <a:bodyPr>
            <a:normAutofit/>
          </a:bodyPr>
          <a:lstStyle>
            <a:lvl1pPr marL="107156" indent="-107156">
              <a:spcAft>
                <a:spcPts val="1800"/>
              </a:spcAft>
              <a:defRPr sz="3000" b="0" spc="-53" baseline="0">
                <a:solidFill>
                  <a:srgbClr val="002068"/>
                </a:solidFill>
              </a:defRPr>
            </a:lvl1pPr>
            <a:lvl2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2pPr>
            <a:lvl3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3pPr>
            <a:lvl4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4pPr>
            <a:lvl5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 noProof="0" dirty="0"/>
              <a:t>“Click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5A8B1AB-659B-E21E-7B3A-8E36BF137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225" y="1008463"/>
            <a:ext cx="3180255" cy="4417235"/>
          </a:xfrm>
          <a:custGeom>
            <a:avLst/>
            <a:gdLst>
              <a:gd name="connsiteX0" fmla="*/ 2096858 w 3868865"/>
              <a:gd name="connsiteY0" fmla="*/ 3 h 4030263"/>
              <a:gd name="connsiteX1" fmla="*/ 2819851 w 3868865"/>
              <a:gd name="connsiteY1" fmla="*/ 95046 h 4030263"/>
              <a:gd name="connsiteX2" fmla="*/ 3868865 w 3868865"/>
              <a:gd name="connsiteY2" fmla="*/ 1144367 h 4030263"/>
              <a:gd name="connsiteX3" fmla="*/ 3716746 w 3868865"/>
              <a:gd name="connsiteY3" fmla="*/ 1689723 h 4030263"/>
              <a:gd name="connsiteX4" fmla="*/ 3728915 w 3868865"/>
              <a:gd name="connsiteY4" fmla="*/ 2192472 h 4030263"/>
              <a:gd name="connsiteX5" fmla="*/ 3786112 w 3868865"/>
              <a:gd name="connsiteY5" fmla="*/ 2571056 h 4030263"/>
              <a:gd name="connsiteX6" fmla="*/ 3536637 w 3868865"/>
              <a:gd name="connsiteY6" fmla="*/ 2909468 h 4030263"/>
              <a:gd name="connsiteX7" fmla="*/ 2627573 w 3868865"/>
              <a:gd name="connsiteY7" fmla="*/ 3435346 h 4030263"/>
              <a:gd name="connsiteX8" fmla="*/ 2616620 w 3868865"/>
              <a:gd name="connsiteY8" fmla="*/ 3440215 h 4030263"/>
              <a:gd name="connsiteX9" fmla="*/ 2606885 w 3868865"/>
              <a:gd name="connsiteY9" fmla="*/ 3446302 h 4030263"/>
              <a:gd name="connsiteX10" fmla="*/ 1718509 w 3868865"/>
              <a:gd name="connsiteY10" fmla="*/ 3960007 h 4030263"/>
              <a:gd name="connsiteX11" fmla="*/ 1001723 w 3868865"/>
              <a:gd name="connsiteY11" fmla="*/ 3767672 h 4030263"/>
              <a:gd name="connsiteX12" fmla="*/ 808228 w 3868865"/>
              <a:gd name="connsiteY12" fmla="*/ 3352569 h 4030263"/>
              <a:gd name="connsiteX13" fmla="*/ 196100 w 3868865"/>
              <a:gd name="connsiteY13" fmla="*/ 2746348 h 4030263"/>
              <a:gd name="connsiteX14" fmla="*/ 23293 w 3868865"/>
              <a:gd name="connsiteY14" fmla="*/ 1929533 h 4030263"/>
              <a:gd name="connsiteX15" fmla="*/ 20859 w 3868865"/>
              <a:gd name="connsiteY15" fmla="*/ 878994 h 4030263"/>
              <a:gd name="connsiteX16" fmla="*/ 91442 w 3868865"/>
              <a:gd name="connsiteY16" fmla="*/ 617272 h 4030263"/>
              <a:gd name="connsiteX17" fmla="*/ 808228 w 3868865"/>
              <a:gd name="connsiteY17" fmla="*/ 424937 h 4030263"/>
              <a:gd name="connsiteX18" fmla="*/ 1322999 w 3868865"/>
              <a:gd name="connsiteY18" fmla="*/ 311727 h 4030263"/>
              <a:gd name="connsiteX19" fmla="*/ 1787875 w 3868865"/>
              <a:gd name="connsiteY19" fmla="*/ 146173 h 4030263"/>
              <a:gd name="connsiteX20" fmla="*/ 2096858 w 3868865"/>
              <a:gd name="connsiteY20" fmla="*/ 3 h 4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8865" h="4030263">
                <a:moveTo>
                  <a:pt x="2096858" y="3"/>
                </a:moveTo>
                <a:cubicBezTo>
                  <a:pt x="2313295" y="-532"/>
                  <a:pt x="2585588" y="95046"/>
                  <a:pt x="2819851" y="95046"/>
                </a:cubicBezTo>
                <a:cubicBezTo>
                  <a:pt x="3399121" y="95046"/>
                  <a:pt x="3868865" y="564927"/>
                  <a:pt x="3868865" y="1144367"/>
                </a:cubicBezTo>
                <a:cubicBezTo>
                  <a:pt x="3868865" y="1344006"/>
                  <a:pt x="3812885" y="1531472"/>
                  <a:pt x="3716746" y="1689723"/>
                </a:cubicBezTo>
                <a:cubicBezTo>
                  <a:pt x="3638861" y="1843104"/>
                  <a:pt x="3636427" y="2031787"/>
                  <a:pt x="3728915" y="2192472"/>
                </a:cubicBezTo>
                <a:cubicBezTo>
                  <a:pt x="3792197" y="2302030"/>
                  <a:pt x="3816536" y="2435934"/>
                  <a:pt x="3786112" y="2571056"/>
                </a:cubicBezTo>
                <a:cubicBezTo>
                  <a:pt x="3753254" y="2719568"/>
                  <a:pt x="3659549" y="2838864"/>
                  <a:pt x="3536637" y="2909468"/>
                </a:cubicBezTo>
                <a:cubicBezTo>
                  <a:pt x="3536637" y="2909468"/>
                  <a:pt x="3536637" y="2909468"/>
                  <a:pt x="2627573" y="3435346"/>
                </a:cubicBezTo>
                <a:cubicBezTo>
                  <a:pt x="2623922" y="3436564"/>
                  <a:pt x="2620271" y="3438998"/>
                  <a:pt x="2616620" y="3440215"/>
                </a:cubicBezTo>
                <a:cubicBezTo>
                  <a:pt x="2616620" y="3440215"/>
                  <a:pt x="2616620" y="3440215"/>
                  <a:pt x="2606885" y="3446302"/>
                </a:cubicBezTo>
                <a:cubicBezTo>
                  <a:pt x="2606885" y="3446302"/>
                  <a:pt x="2606885" y="3446302"/>
                  <a:pt x="1718509" y="3960007"/>
                </a:cubicBezTo>
                <a:cubicBezTo>
                  <a:pt x="1467816" y="4104867"/>
                  <a:pt x="1146541" y="4018438"/>
                  <a:pt x="1001723" y="3767672"/>
                </a:cubicBezTo>
                <a:cubicBezTo>
                  <a:pt x="904367" y="3598466"/>
                  <a:pt x="716956" y="3509602"/>
                  <a:pt x="808228" y="3352569"/>
                </a:cubicBezTo>
                <a:cubicBezTo>
                  <a:pt x="953045" y="3101803"/>
                  <a:pt x="197317" y="2746348"/>
                  <a:pt x="196100" y="2746348"/>
                </a:cubicBezTo>
                <a:cubicBezTo>
                  <a:pt x="-93535" y="2746348"/>
                  <a:pt x="23293" y="2219253"/>
                  <a:pt x="23293" y="1929533"/>
                </a:cubicBezTo>
                <a:cubicBezTo>
                  <a:pt x="23293" y="1929533"/>
                  <a:pt x="23293" y="1929533"/>
                  <a:pt x="20859" y="878994"/>
                </a:cubicBezTo>
                <a:cubicBezTo>
                  <a:pt x="20859" y="790130"/>
                  <a:pt x="43981" y="700049"/>
                  <a:pt x="91442" y="617272"/>
                </a:cubicBezTo>
                <a:cubicBezTo>
                  <a:pt x="236260" y="365289"/>
                  <a:pt x="557535" y="280077"/>
                  <a:pt x="808228" y="424937"/>
                </a:cubicBezTo>
                <a:cubicBezTo>
                  <a:pt x="808228" y="424937"/>
                  <a:pt x="808228" y="424937"/>
                  <a:pt x="1322999" y="311727"/>
                </a:cubicBezTo>
                <a:cubicBezTo>
                  <a:pt x="1460515" y="281294"/>
                  <a:pt x="1780573" y="155911"/>
                  <a:pt x="1787875" y="146173"/>
                </a:cubicBezTo>
                <a:cubicBezTo>
                  <a:pt x="1857242" y="35245"/>
                  <a:pt x="1966996" y="324"/>
                  <a:pt x="2096858" y="3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57483916-EB2E-87DB-98E8-A966CED58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32" y="4776791"/>
            <a:ext cx="2511124" cy="2081210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6138527-5471-FB55-B600-1CDB5D0A426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71397" y="0"/>
            <a:ext cx="5072603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377" y="698400"/>
            <a:ext cx="4211239" cy="5004000"/>
          </a:xfrm>
        </p:spPr>
        <p:txBody>
          <a:bodyPr>
            <a:normAutofit/>
          </a:bodyPr>
          <a:lstStyle>
            <a:lvl1pPr marL="107156" indent="-107156">
              <a:spcAft>
                <a:spcPts val="1800"/>
              </a:spcAft>
              <a:defRPr sz="3000" b="0" spc="-53" baseline="0">
                <a:solidFill>
                  <a:srgbClr val="002068"/>
                </a:solidFill>
              </a:defRPr>
            </a:lvl1pPr>
            <a:lvl2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2pPr>
            <a:lvl3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3pPr>
            <a:lvl4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4pPr>
            <a:lvl5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 dirty="0"/>
              <a:t>“Click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CCEFF532-0F9A-0488-86B3-7965977CF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0"/>
            <a:ext cx="3571875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377" y="698400"/>
            <a:ext cx="4211239" cy="5004000"/>
          </a:xfrm>
        </p:spPr>
        <p:txBody>
          <a:bodyPr>
            <a:normAutofit/>
          </a:bodyPr>
          <a:lstStyle>
            <a:lvl1pPr marL="107156" indent="-107156">
              <a:spcAft>
                <a:spcPts val="1800"/>
              </a:spcAft>
              <a:defRPr sz="3000" b="0" spc="-53" baseline="0">
                <a:solidFill>
                  <a:srgbClr val="002068"/>
                </a:solidFill>
              </a:defRPr>
            </a:lvl1pPr>
            <a:lvl2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2pPr>
            <a:lvl3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3pPr>
            <a:lvl4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4pPr>
            <a:lvl5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 dirty="0"/>
              <a:t>“Click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3026004"/>
            <a:ext cx="2671763" cy="30255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5175" y="3026004"/>
            <a:ext cx="2671763" cy="30255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3469" y="3026004"/>
            <a:ext cx="2671763" cy="30255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99600" y="1497600"/>
            <a:ext cx="880200" cy="11736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244622" y="1497600"/>
            <a:ext cx="880200" cy="11736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089645" y="1497600"/>
            <a:ext cx="880200" cy="11736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743" y="1564850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2743" y="3040144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72743" y="4688499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57226" y="1564850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57226" y="3040144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57226" y="4688499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2300" y="1540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02300" y="3016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2300" y="46620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79100" y="1540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679100" y="3016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679100" y="46620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7817916" cy="1065278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8136698" cy="411411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0" name="Picture 9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6A89D9A0-B453-E2DA-7475-81F36E029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5884991"/>
            <a:ext cx="2012553" cy="717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FD7318-116A-EDF4-CE8C-8375F2497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3797" y="6025297"/>
            <a:ext cx="1938867" cy="5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35775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35775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732735" y="1947864"/>
            <a:ext cx="4096940" cy="4103687"/>
          </a:xfrm>
        </p:spPr>
        <p:txBody>
          <a:bodyPr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788" y="1573620"/>
            <a:ext cx="3577500" cy="33614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629" y="5464176"/>
            <a:ext cx="35775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BEA9E99-0C18-0E13-D81E-E2F2149CBA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EE80A020-17A0-9A32-B7DF-F8F78FB38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2723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35775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35775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35775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A0CB5D0A-51F7-B26F-7F31-F6DE56468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0"/>
            <a:ext cx="325755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2758440"/>
            <a:ext cx="409932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628" y="338019"/>
            <a:ext cx="2851547" cy="12531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spcBef>
                <a:spcPts val="0"/>
              </a:spcBef>
              <a:defRPr sz="1500">
                <a:solidFill>
                  <a:srgbClr val="0460A9"/>
                </a:solidFill>
              </a:defRPr>
            </a:lvl2pPr>
            <a:lvl3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circle&#10;&#10;Description automatically generated">
            <a:extLst>
              <a:ext uri="{FF2B5EF4-FFF2-40B4-BE49-F238E27FC236}">
                <a16:creationId xmlns:a16="http://schemas.microsoft.com/office/drawing/2014/main" id="{5410D678-9687-A042-D775-92BC6ABD9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0"/>
            <a:ext cx="1304925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2758440"/>
            <a:ext cx="409932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628" y="338019"/>
            <a:ext cx="2851547" cy="12531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spcBef>
                <a:spcPts val="0"/>
              </a:spcBef>
              <a:defRPr sz="1500">
                <a:solidFill>
                  <a:srgbClr val="0460A9"/>
                </a:solidFill>
              </a:defRPr>
            </a:lvl2pPr>
            <a:lvl3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76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DC0324F7-D5A3-B683-26D9-09630AC75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32" y="4776791"/>
            <a:ext cx="2511124" cy="2081210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25BEBA-A534-F7E4-3ACD-7201013191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71397" y="0"/>
            <a:ext cx="5072603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2758440"/>
            <a:ext cx="409932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628" y="338019"/>
            <a:ext cx="2851547" cy="12531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spcBef>
                <a:spcPts val="0"/>
              </a:spcBef>
              <a:defRPr sz="1500">
                <a:solidFill>
                  <a:srgbClr val="0460A9"/>
                </a:solidFill>
              </a:defRPr>
            </a:lvl2pPr>
            <a:lvl3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1786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2" indent="0" algn="ctr">
              <a:buNone/>
              <a:defRPr sz="1500"/>
            </a:lvl2pPr>
            <a:lvl3pPr marL="685805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4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1B7F-C165-4542-92CB-06A4F3ECF103}" type="datetime1">
              <a:rPr lang="es-ES" smtClean="0"/>
              <a:t>20/02/2025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B91B099-148A-D74E-64D2-4B14302E4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5884991"/>
            <a:ext cx="2012553" cy="717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23A64-EB74-BADB-023A-AECF664BD4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0269" y="6035330"/>
            <a:ext cx="1881464" cy="5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8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EFE5F9-8B04-8D8D-09D3-53C33529D29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31098AA9-5538-23A3-F13F-E112450ED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15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EC7C65FC-796A-79CD-E261-AD0240900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6" y="0"/>
            <a:ext cx="19335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208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4E532BC-FF12-A43F-E81B-E040BE32F4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8441704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1B1FA352-8795-6DB4-2152-036324FBA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6" y="0"/>
            <a:ext cx="19335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8641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7857F-F7F1-5051-2D7C-555A2F260E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8441704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732627F9-F370-0591-C057-AF446D065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6" y="0"/>
            <a:ext cx="193357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18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" y="311086"/>
            <a:ext cx="8376047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628" y="1573619"/>
            <a:ext cx="8376047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388" y="6449644"/>
            <a:ext cx="21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794" y="6449644"/>
            <a:ext cx="348881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2" r:id="rId2"/>
    <p:sldLayoutId id="214748373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66" r:id="rId16"/>
    <p:sldLayoutId id="2147483765" r:id="rId17"/>
    <p:sldLayoutId id="2147483767" r:id="rId18"/>
    <p:sldLayoutId id="2147483650" r:id="rId19"/>
    <p:sldLayoutId id="2147483659" r:id="rId20"/>
    <p:sldLayoutId id="2147483660" r:id="rId21"/>
    <p:sldLayoutId id="2147483656" r:id="rId22"/>
    <p:sldLayoutId id="2147483687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681" r:id="rId32"/>
    <p:sldLayoutId id="2147483668" r:id="rId33"/>
    <p:sldLayoutId id="2147483667" r:id="rId34"/>
    <p:sldLayoutId id="2147483669" r:id="rId35"/>
    <p:sldLayoutId id="2147483683" r:id="rId36"/>
    <p:sldLayoutId id="2147483684" r:id="rId37"/>
    <p:sldLayoutId id="2147483672" r:id="rId38"/>
    <p:sldLayoutId id="2147483695" r:id="rId39"/>
    <p:sldLayoutId id="2147483673" r:id="rId40"/>
    <p:sldLayoutId id="2147483753" r:id="rId41"/>
    <p:sldLayoutId id="2147483754" r:id="rId42"/>
    <p:sldLayoutId id="2147483690" r:id="rId43"/>
    <p:sldLayoutId id="2147483688" r:id="rId44"/>
    <p:sldLayoutId id="2147483738" r:id="rId45"/>
    <p:sldLayoutId id="2147483670" r:id="rId46"/>
    <p:sldLayoutId id="2147483671" r:id="rId47"/>
    <p:sldLayoutId id="2147483692" r:id="rId48"/>
    <p:sldLayoutId id="2147483693" r:id="rId49"/>
    <p:sldLayoutId id="2147483694" r:id="rId50"/>
    <p:sldLayoutId id="2147483654" r:id="rId51"/>
    <p:sldLayoutId id="2147483655" r:id="rId52"/>
    <p:sldLayoutId id="2147483736" r:id="rId53"/>
    <p:sldLayoutId id="2147483763" r:id="rId54"/>
    <p:sldLayoutId id="2147483764" r:id="rId55"/>
    <p:sldLayoutId id="2147483768" r:id="rId56"/>
  </p:sldLayoutIdLst>
  <p:hf hd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25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750"/>
        </a:spcBef>
        <a:buFontTx/>
        <a:buNone/>
        <a:defRPr sz="15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5000"/>
        </a:lnSpc>
        <a:spcBef>
          <a:spcPts val="52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95000"/>
        </a:lnSpc>
        <a:spcBef>
          <a:spcPts val="450"/>
        </a:spcBef>
        <a:buClr>
          <a:srgbClr val="0460A9"/>
        </a:buClr>
        <a:buFont typeface="Ping LCG Medium" pitchFamily="50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7904" indent="-201216" algn="l" defTabSz="685800" rtl="0" eaLnBrk="1" latinLnBrk="0" hangingPunct="1">
        <a:lnSpc>
          <a:spcPct val="95000"/>
        </a:lnSpc>
        <a:spcBef>
          <a:spcPts val="450"/>
        </a:spcBef>
        <a:buClr>
          <a:srgbClr val="0460A9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79835" indent="-208360" algn="l" defTabSz="685800" rtl="0" eaLnBrk="1" latinLnBrk="0" hangingPunct="1">
        <a:lnSpc>
          <a:spcPct val="95000"/>
        </a:lnSpc>
        <a:spcBef>
          <a:spcPts val="450"/>
        </a:spcBef>
        <a:buClr>
          <a:srgbClr val="0460A9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2981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5562" userDrawn="1">
          <p15:clr>
            <a:srgbClr val="F26B43"/>
          </p15:clr>
        </p15:guide>
        <p15:guide id="13" pos="286" userDrawn="1">
          <p15:clr>
            <a:srgbClr val="F26B43"/>
          </p15:clr>
        </p15:guide>
        <p15:guide id="14" pos="1076" userDrawn="1">
          <p15:clr>
            <a:srgbClr val="F26B43"/>
          </p15:clr>
        </p15:guide>
        <p15:guide id="15" pos="1186" userDrawn="1">
          <p15:clr>
            <a:srgbClr val="F26B43"/>
          </p15:clr>
        </p15:guide>
        <p15:guide id="16" pos="1969" userDrawn="1">
          <p15:clr>
            <a:srgbClr val="F26B43"/>
          </p15:clr>
        </p15:guide>
        <p15:guide id="17" pos="2082" userDrawn="1">
          <p15:clr>
            <a:srgbClr val="F26B43"/>
          </p15:clr>
        </p15:guide>
        <p15:guide id="18" pos="2868" userDrawn="1">
          <p15:clr>
            <a:srgbClr val="F26B43"/>
          </p15:clr>
        </p15:guide>
        <p15:guide id="19" pos="3765" userDrawn="1">
          <p15:clr>
            <a:srgbClr val="F26B43"/>
          </p15:clr>
        </p15:guide>
        <p15:guide id="20" pos="3875" userDrawn="1">
          <p15:clr>
            <a:srgbClr val="F26B43"/>
          </p15:clr>
        </p15:guide>
        <p15:guide id="21" pos="4664" userDrawn="1">
          <p15:clr>
            <a:srgbClr val="F26B43"/>
          </p15:clr>
        </p15:guide>
        <p15:guide id="22" pos="47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emios@aulamyc.com" TargetMode="External"/><Relationship Id="rId2" Type="http://schemas.openxmlformats.org/officeDocument/2006/relationships/hyperlink" Target="https://www.novartis.com/es-es/sites/novartis_es/files/bases-premios-pags-2023.pdf" TargetMode="Externa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8965528-538D-3045-9358-EF06FB25E939}"/>
              </a:ext>
            </a:extLst>
          </p:cNvPr>
          <p:cNvSpPr txBox="1"/>
          <p:nvPr/>
        </p:nvSpPr>
        <p:spPr>
          <a:xfrm>
            <a:off x="267479" y="934234"/>
            <a:ext cx="6473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accent1"/>
                </a:solidFill>
                <a:latin typeface="Volta Modern Display 75 Bld" panose="02000603050000020004" pitchFamily="2" charset="77"/>
              </a:rPr>
              <a:t>VII </a:t>
            </a:r>
            <a:r>
              <a:rPr lang="es-ES" sz="5400" b="1" dirty="0">
                <a:solidFill>
                  <a:schemeClr val="accent1"/>
                </a:solidFill>
                <a:latin typeface="Volta Modern Display 75 Bld" panose="02000603050000020004" pitchFamily="2" charset="77"/>
              </a:rPr>
              <a:t>Premios Novartis-IESE</a:t>
            </a:r>
            <a:endParaRPr lang="es-ES" sz="4800" b="1" dirty="0">
              <a:solidFill>
                <a:schemeClr val="accent1"/>
              </a:solidFill>
              <a:latin typeface="Volta Modern Display 75 Bld" panose="0200060305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CD2195-3AA6-4548-9C0B-E86531DB2A07}"/>
              </a:ext>
            </a:extLst>
          </p:cNvPr>
          <p:cNvSpPr txBox="1"/>
          <p:nvPr/>
        </p:nvSpPr>
        <p:spPr>
          <a:xfrm>
            <a:off x="267479" y="2486771"/>
            <a:ext cx="609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  <a:latin typeface="Volta Modern Display 55 Rom" panose="02000603050000020004" pitchFamily="2" charset="77"/>
              </a:rPr>
              <a:t>a la excelencia operativa en gestión sanitaria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F5B970-B405-F84E-BA58-F6EF808C6F50}"/>
              </a:ext>
            </a:extLst>
          </p:cNvPr>
          <p:cNvSpPr txBox="1"/>
          <p:nvPr/>
        </p:nvSpPr>
        <p:spPr>
          <a:xfrm>
            <a:off x="267479" y="3069419"/>
            <a:ext cx="664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/>
                </a:solidFill>
                <a:latin typeface="Volta Modern Display 65 Med" panose="02000603050000020004" pitchFamily="2" charset="77"/>
              </a:rPr>
              <a:t>Convocatoria 2025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048988-BACB-8347-9D08-4C2DC4038FCF}"/>
              </a:ext>
            </a:extLst>
          </p:cNvPr>
          <p:cNvSpPr txBox="1"/>
          <p:nvPr/>
        </p:nvSpPr>
        <p:spPr>
          <a:xfrm>
            <a:off x="267479" y="3455895"/>
            <a:ext cx="664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Plantilla de presentación de candidaturas</a:t>
            </a:r>
            <a:endParaRPr lang="es-ES" dirty="0">
              <a:solidFill>
                <a:srgbClr val="3C3C3B"/>
              </a:solidFill>
              <a:latin typeface="Volta Modern Display 75 Bld" panose="02000603050000020004" pitchFamily="2" charset="77"/>
            </a:endParaRPr>
          </a:p>
        </p:txBody>
      </p:sp>
      <p:pic>
        <p:nvPicPr>
          <p:cNvPr id="16" name="Picture 1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4AD6CDF2-9F87-9B89-73BE-3DFD4C66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7841" r="6765" b="30470"/>
          <a:stretch/>
        </p:blipFill>
        <p:spPr>
          <a:xfrm>
            <a:off x="267479" y="5279212"/>
            <a:ext cx="3536925" cy="611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66B6A-7863-2BE7-81BC-46929CC5F700}"/>
              </a:ext>
            </a:extLst>
          </p:cNvPr>
          <p:cNvSpPr txBox="1"/>
          <p:nvPr/>
        </p:nvSpPr>
        <p:spPr>
          <a:xfrm rot="16200000">
            <a:off x="8190569" y="5864396"/>
            <a:ext cx="17257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1" i="0" dirty="0">
                <a:solidFill>
                  <a:schemeClr val="bg2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FA-11363570    02/2025</a:t>
            </a:r>
            <a:endParaRPr lang="es-ES" sz="800" b="1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94BA7-E5F0-9560-57D3-3A60A42D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264" y="5279212"/>
            <a:ext cx="2658993" cy="7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391012" y="446277"/>
            <a:ext cx="6233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8. Referencias / links / bibliografía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7B07F-D486-8945-8215-9E31E48C218E}"/>
              </a:ext>
            </a:extLst>
          </p:cNvPr>
          <p:cNvSpPr txBox="1"/>
          <p:nvPr/>
        </p:nvSpPr>
        <p:spPr>
          <a:xfrm>
            <a:off x="391011" y="1449791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8918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F4BA-2813-9AE8-86E3-89C0378C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" y="311086"/>
            <a:ext cx="8188347" cy="692961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1"/>
                </a:solidFill>
                <a:latin typeface="Volta Modern Display 75 Bld" panose="02000603050000020004" pitchFamily="2" charset="77"/>
              </a:rPr>
              <a:t>Información general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FFF30-486F-450D-AEC4-689A1D8C0F11}"/>
              </a:ext>
            </a:extLst>
          </p:cNvPr>
          <p:cNvSpPr txBox="1"/>
          <p:nvPr/>
        </p:nvSpPr>
        <p:spPr>
          <a:xfrm>
            <a:off x="453628" y="1416424"/>
            <a:ext cx="8188347" cy="417755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Por favor lea detenidamente las </a:t>
            </a: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  <a:hlinkClick r:id="rId2" tooltip="ba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bases</a:t>
            </a: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 de la convocatoria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Cumplimente todos los campos de esta plantilla y envíela al correo </a:t>
            </a: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premios2025@neocobcn.com</a:t>
            </a: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Le rogamos no incorpore imágenes ni logotipos directamente en la plantilla </a:t>
            </a: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Puede utilizar el apartado Referencias de esta plantilla para añadir links y/o referencias de interés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Recibirá un correo electrónico confirmándole que la candidatura ha sido aceptada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El plazo de recepción finaliza el 12 de Abril de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0" dirty="0">
              <a:solidFill>
                <a:schemeClr val="tx2"/>
              </a:solidFill>
              <a:latin typeface="Volta Modern Display 55 Rom" pitchFamily="50" charset="0"/>
            </a:endParaRPr>
          </a:p>
          <a:p>
            <a:pPr algn="l">
              <a:lnSpc>
                <a:spcPct val="95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9296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A402-6518-186C-6C71-FAB01A0B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C43E-1ECB-5C11-1BD5-DF85173A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87" y="364874"/>
            <a:ext cx="8950348" cy="692961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1A9"/>
              </a:buClr>
              <a:buSzPct val="120000"/>
              <a:buFontTx/>
              <a:buNone/>
              <a:tabLst/>
              <a:defRPr/>
            </a:pPr>
            <a:r>
              <a:rPr lang="es-ES" sz="3200" b="1" dirty="0">
                <a:solidFill>
                  <a:schemeClr val="tx1"/>
                </a:solidFill>
                <a:latin typeface="Volta Modern Display 75 Bld" panose="02000603050000020004" pitchFamily="2" charset="77"/>
              </a:rPr>
              <a:t>1. Datos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on"/>
                <a:ea typeface="MS Mincho" panose="02020609040205080304" pitchFamily="49" charset="-128"/>
                <a:cs typeface="Arial" panose="020B0604020202020204" pitchFamily="34" charset="0"/>
              </a:rPr>
              <a:t>(por favor anote una sola una entidad titular/ coordinador@ / correo electrónico de contacto)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olta Modern Display 65 Med" panose="02000603050000020004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252C9-3EE6-26D3-6BE4-857A397536B5}"/>
              </a:ext>
            </a:extLst>
          </p:cNvPr>
          <p:cNvSpPr txBox="1"/>
          <p:nvPr/>
        </p:nvSpPr>
        <p:spPr>
          <a:xfrm>
            <a:off x="337087" y="1201271"/>
            <a:ext cx="8188347" cy="417755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Título de la iniciativa: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Categoría a la que opta</a:t>
            </a: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 (I, II </a:t>
            </a:r>
            <a:r>
              <a:rPr lang="es-ES" sz="1800" b="1" dirty="0" err="1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ó</a:t>
            </a: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 III):</a:t>
            </a:r>
            <a:endParaRPr lang="es-ES" sz="1800" b="1" dirty="0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Entidad titular del proyecto: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Coordinador@ del proyecto (nombre y apellidos):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Cargo: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Correo electrónico de contacto: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Palabras Clave:</a:t>
            </a:r>
          </a:p>
        </p:txBody>
      </p:sp>
    </p:spTree>
    <p:extLst>
      <p:ext uri="{BB962C8B-B14F-4D97-AF65-F5344CB8AC3E}">
        <p14:creationId xmlns:p14="http://schemas.microsoft.com/office/powerpoint/2010/main" val="317618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F9B0A-90D7-6BB8-697C-810B2C45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8FCA-98F9-1F4D-A530-90CB4E6E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70" y="382804"/>
            <a:ext cx="8735195" cy="926044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Volta Modern Display 75 Bld" panose="02000603050000020004" pitchFamily="2" charset="77"/>
              </a:rPr>
              <a:t>2. Equipo de proyecto</a:t>
            </a:r>
            <a:br>
              <a:rPr lang="es-ES" sz="2800" b="1" dirty="0">
                <a:solidFill>
                  <a:schemeClr val="tx1"/>
                </a:solidFill>
                <a:latin typeface="Volta Modern Display 75 Bld" panose="02000603050000020004" pitchFamily="2" charset="77"/>
              </a:rPr>
            </a:br>
            <a:r>
              <a:rPr lang="es-ES" sz="1400" b="0" dirty="0">
                <a:solidFill>
                  <a:schemeClr val="tx1"/>
                </a:solidFill>
                <a:latin typeface="Volta Modern Display 55 Rom" pitchFamily="50" charset="0"/>
              </a:rPr>
              <a:t>Organigrama de los principales perfiles del proyecto: internos o externos de la entidad o entidades participantes (nombre y cargo), y su principal función en el proyecto. Máximo 175 palabras / 1 página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9C6D00-D3E8-BE3E-E3D3-5679AD67CB3C}"/>
              </a:ext>
            </a:extLst>
          </p:cNvPr>
          <p:cNvSpPr txBox="1"/>
          <p:nvPr/>
        </p:nvSpPr>
        <p:spPr>
          <a:xfrm>
            <a:off x="265370" y="1615612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2859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E1F24-091B-A9AC-FF84-9685028B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F3CD-37E4-4097-18FB-2EB63C8C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17" y="378482"/>
            <a:ext cx="8188347" cy="833718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3. Resumen</a:t>
            </a:r>
            <a:b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</a:br>
            <a:r>
              <a:rPr lang="es-ES" sz="1400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</a:t>
            </a:r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áximo 350 palabras / 2 páginas (tamaño letra 14, interlineado 1) 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DF66EE-74FF-1D03-FE66-DE656F782AD2}"/>
              </a:ext>
            </a:extLst>
          </p:cNvPr>
          <p:cNvSpPr txBox="1"/>
          <p:nvPr/>
        </p:nvSpPr>
        <p:spPr>
          <a:xfrm>
            <a:off x="355017" y="1409424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93092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292402" y="249054"/>
            <a:ext cx="6233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4. Justificación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391013" y="1431861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60122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391013" y="325060"/>
            <a:ext cx="6233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5. Objetivos planteados 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391013" y="1360144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26338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391012" y="325060"/>
            <a:ext cx="6233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6. Resultados obtenidos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57D30D-198E-724D-AC09-1D16AC911E2B}"/>
              </a:ext>
            </a:extLst>
          </p:cNvPr>
          <p:cNvSpPr txBox="1"/>
          <p:nvPr/>
        </p:nvSpPr>
        <p:spPr>
          <a:xfrm>
            <a:off x="391013" y="1512544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0271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391013" y="325060"/>
            <a:ext cx="6233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7. Indicadores de medida 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12198D-7BB5-A14F-B641-FF1069FFFF37}"/>
              </a:ext>
            </a:extLst>
          </p:cNvPr>
          <p:cNvSpPr txBox="1"/>
          <p:nvPr/>
        </p:nvSpPr>
        <p:spPr>
          <a:xfrm>
            <a:off x="391012" y="1387037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947731825"/>
      </p:ext>
    </p:extLst>
  </p:cSld>
  <p:clrMapOvr>
    <a:masterClrMapping/>
  </p:clrMapOvr>
</p:sld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lnSpc>
            <a:spcPct val="95000"/>
          </a:lnSpc>
          <a:defRPr sz="10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rtis_PPT_16x9_Novartis_RMLogo" id="{ACE6FC46-E03B-F841-AA6A-8979E8F75529}" vid="{0DC83B58-7FB5-2248-8925-2A7A75292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1573</TotalTime>
  <Words>326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Ping LCG Medium</vt:lpstr>
      <vt:lpstr>Roboto</vt:lpstr>
      <vt:lpstr>Sabon</vt:lpstr>
      <vt:lpstr>Volta Modern Display 55 Rom</vt:lpstr>
      <vt:lpstr>Volta Modern Display 65 Med</vt:lpstr>
      <vt:lpstr>Volta Modern Display 75 Bld</vt:lpstr>
      <vt:lpstr>Novartis | Reimagining Medicine</vt:lpstr>
      <vt:lpstr>PowerPoint Presentation</vt:lpstr>
      <vt:lpstr>Información general</vt:lpstr>
      <vt:lpstr>1. Datos (por favor anote una sola una entidad titular/ coordinador@ / correo electrónico de contacto) </vt:lpstr>
      <vt:lpstr>2. Equipo de proyecto Organigrama de los principales perfiles del proyecto: internos o externos de la entidad o entidades participantes (nombre y cargo), y su principal función en el proyecto. Máximo 175 palabras / 1 página (tamaño letra 14, interlineado 1) </vt:lpstr>
      <vt:lpstr>3. Resumen Máximo 350 palabras / 2 páginas (tamaño letra 14, interlineado 1)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Frias Ceron, Pau</dc:creator>
  <cp:lastModifiedBy>Frias Ceron, Pau</cp:lastModifiedBy>
  <cp:revision>1</cp:revision>
  <dcterms:created xsi:type="dcterms:W3CDTF">2025-02-17T09:48:26Z</dcterms:created>
  <dcterms:modified xsi:type="dcterms:W3CDTF">2025-02-20T11:39:45Z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</Properties>
</file>